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816" y="6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402D2-C035-4A0E-B09F-4DA9F398E64F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0148A-6C41-40EF-8414-10A14F507A4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0148A-6C41-40EF-8414-10A14F507A42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F1C84-25F5-4FE6-91C7-79C9E818511B}" type="datetimeFigureOut">
              <a:rPr lang="en-US" smtClean="0"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1782D-13D1-48F2-AD1B-7B0E2749A09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D5.tif"/>
          <p:cNvPicPr>
            <a:picLocks noChangeAspect="1"/>
          </p:cNvPicPr>
          <p:nvPr/>
        </p:nvPicPr>
        <p:blipFill>
          <a:blip r:embed="rId3"/>
          <a:srcRect l="7143" r="7143"/>
          <a:stretch>
            <a:fillRect/>
          </a:stretch>
        </p:blipFill>
        <p:spPr>
          <a:xfrm>
            <a:off x="0" y="95250"/>
            <a:ext cx="3371850" cy="29503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0350" y="2895600"/>
            <a:ext cx="562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LD=5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2952750"/>
            <a:ext cx="734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LD=10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9400" y="6248401"/>
            <a:ext cx="639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LD=20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7400" y="6248400"/>
            <a:ext cx="639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LD=50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LD50.tif"/>
          <p:cNvPicPr>
            <a:picLocks noChangeAspect="1"/>
          </p:cNvPicPr>
          <p:nvPr/>
        </p:nvPicPr>
        <p:blipFill>
          <a:blip r:embed="rId4"/>
          <a:srcRect l="7357" t="2381" r="7143" b="4286"/>
          <a:stretch>
            <a:fillRect/>
          </a:stretch>
        </p:blipFill>
        <p:spPr>
          <a:xfrm>
            <a:off x="3581400" y="3448050"/>
            <a:ext cx="3257549" cy="2667000"/>
          </a:xfrm>
          <a:prstGeom prst="rect">
            <a:avLst/>
          </a:prstGeom>
        </p:spPr>
      </p:pic>
      <p:pic>
        <p:nvPicPr>
          <p:cNvPr id="14" name="Picture 13" descr="LD10.tif"/>
          <p:cNvPicPr>
            <a:picLocks noChangeAspect="1"/>
          </p:cNvPicPr>
          <p:nvPr/>
        </p:nvPicPr>
        <p:blipFill>
          <a:blip r:embed="rId5"/>
          <a:srcRect l="5714" t="2381" r="7143" b="6190"/>
          <a:stretch>
            <a:fillRect/>
          </a:stretch>
        </p:blipFill>
        <p:spPr>
          <a:xfrm>
            <a:off x="3352800" y="171450"/>
            <a:ext cx="3505200" cy="2758190"/>
          </a:xfrm>
          <a:prstGeom prst="rect">
            <a:avLst/>
          </a:prstGeom>
        </p:spPr>
      </p:pic>
      <p:pic>
        <p:nvPicPr>
          <p:cNvPr id="15" name="Picture 14" descr="LD20.tif"/>
          <p:cNvPicPr>
            <a:picLocks noChangeAspect="1"/>
          </p:cNvPicPr>
          <p:nvPr/>
        </p:nvPicPr>
        <p:blipFill>
          <a:blip r:embed="rId6"/>
          <a:srcRect l="5714" t="4286" r="7143" b="6190"/>
          <a:stretch>
            <a:fillRect/>
          </a:stretch>
        </p:blipFill>
        <p:spPr>
          <a:xfrm>
            <a:off x="0" y="3181350"/>
            <a:ext cx="3560323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2.tif"/>
          <p:cNvPicPr>
            <a:picLocks noChangeAspect="1"/>
          </p:cNvPicPr>
          <p:nvPr/>
        </p:nvPicPr>
        <p:blipFill>
          <a:blip r:embed="rId2"/>
          <a:srcRect l="5714" r="7143"/>
          <a:stretch>
            <a:fillRect/>
          </a:stretch>
        </p:blipFill>
        <p:spPr>
          <a:xfrm>
            <a:off x="0" y="0"/>
            <a:ext cx="3276600" cy="2820025"/>
          </a:xfrm>
          <a:prstGeom prst="rect">
            <a:avLst/>
          </a:prstGeom>
        </p:spPr>
      </p:pic>
      <p:pic>
        <p:nvPicPr>
          <p:cNvPr id="3" name="Picture 2" descr="R4.tif"/>
          <p:cNvPicPr>
            <a:picLocks noChangeAspect="1"/>
          </p:cNvPicPr>
          <p:nvPr/>
        </p:nvPicPr>
        <p:blipFill>
          <a:blip r:embed="rId3"/>
          <a:srcRect l="5714" t="4286" r="7143" b="4286"/>
          <a:stretch>
            <a:fillRect/>
          </a:stretch>
        </p:blipFill>
        <p:spPr>
          <a:xfrm>
            <a:off x="3429000" y="190500"/>
            <a:ext cx="3048000" cy="2514600"/>
          </a:xfrm>
          <a:prstGeom prst="rect">
            <a:avLst/>
          </a:prstGeom>
        </p:spPr>
      </p:pic>
      <p:pic>
        <p:nvPicPr>
          <p:cNvPr id="5" name="Picture 4" descr="R8.tif"/>
          <p:cNvPicPr>
            <a:picLocks noChangeAspect="1"/>
          </p:cNvPicPr>
          <p:nvPr/>
        </p:nvPicPr>
        <p:blipFill>
          <a:blip r:embed="rId4"/>
          <a:srcRect l="4286" t="6190" r="7143" b="4286"/>
          <a:stretch>
            <a:fillRect/>
          </a:stretch>
        </p:blipFill>
        <p:spPr>
          <a:xfrm>
            <a:off x="3339830" y="2857500"/>
            <a:ext cx="3518170" cy="2667000"/>
          </a:xfrm>
          <a:prstGeom prst="rect">
            <a:avLst/>
          </a:prstGeom>
        </p:spPr>
      </p:pic>
      <p:pic>
        <p:nvPicPr>
          <p:cNvPr id="6" name="Picture 5" descr="R6.tif"/>
          <p:cNvPicPr>
            <a:picLocks noChangeAspect="1"/>
          </p:cNvPicPr>
          <p:nvPr/>
        </p:nvPicPr>
        <p:blipFill>
          <a:blip r:embed="rId5"/>
          <a:srcRect l="5714" t="4286" r="7143" b="6190"/>
          <a:stretch>
            <a:fillRect/>
          </a:stretch>
        </p:blipFill>
        <p:spPr>
          <a:xfrm>
            <a:off x="0" y="2819400"/>
            <a:ext cx="3429000" cy="2642016"/>
          </a:xfrm>
          <a:prstGeom prst="rect">
            <a:avLst/>
          </a:prstGeom>
        </p:spPr>
      </p:pic>
      <p:pic>
        <p:nvPicPr>
          <p:cNvPr id="7" name="Picture 6" descr="R10.tif"/>
          <p:cNvPicPr>
            <a:picLocks noChangeAspect="1"/>
          </p:cNvPicPr>
          <p:nvPr/>
        </p:nvPicPr>
        <p:blipFill>
          <a:blip r:embed="rId6"/>
          <a:srcRect l="5714" t="4286" r="7143" b="6190"/>
          <a:stretch>
            <a:fillRect/>
          </a:stretch>
        </p:blipFill>
        <p:spPr>
          <a:xfrm>
            <a:off x="95250" y="5638799"/>
            <a:ext cx="3352800" cy="25833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90800" y="2590800"/>
            <a:ext cx="562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R=2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2590800"/>
            <a:ext cx="562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R=4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0" y="5334000"/>
            <a:ext cx="562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R=6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5025" y="5486400"/>
            <a:ext cx="562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R=8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7162800"/>
            <a:ext cx="562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R=10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10</Words>
  <Application>Microsoft Office PowerPoint</Application>
  <PresentationFormat>On-screen Show (4:3)</PresentationFormat>
  <Paragraphs>10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CellularBiophysics</dc:creator>
  <cp:lastModifiedBy>CellularBiophysics</cp:lastModifiedBy>
  <cp:revision>5</cp:revision>
  <dcterms:created xsi:type="dcterms:W3CDTF">2013-04-26T21:44:25Z</dcterms:created>
  <dcterms:modified xsi:type="dcterms:W3CDTF">2013-04-26T22:15:20Z</dcterms:modified>
</cp:coreProperties>
</file>